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77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/>
            </a:r>
            <a:br>
              <a:rPr lang="en-US" sz="8000" dirty="0"/>
            </a:br>
            <a:endParaRPr lang="ru-RU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452533"/>
            <a:ext cx="7197726" cy="1405467"/>
          </a:xfrm>
        </p:spPr>
        <p:txBody>
          <a:bodyPr/>
          <a:lstStyle/>
          <a:p>
            <a:pPr algn="l"/>
            <a:r>
              <a:rPr lang="ru-RU" dirty="0" smtClean="0"/>
              <a:t>Проект на основе </a:t>
            </a:r>
            <a:r>
              <a:rPr lang="en-US" dirty="0" smtClean="0"/>
              <a:t>pygame</a:t>
            </a:r>
            <a:endParaRPr lang="ru-RU" dirty="0" smtClean="0"/>
          </a:p>
          <a:p>
            <a:pPr algn="l"/>
            <a:endParaRPr lang="ru-RU" dirty="0"/>
          </a:p>
          <a:p>
            <a:pPr algn="l"/>
            <a:r>
              <a:rPr lang="ru-RU" dirty="0"/>
              <a:t>Выполнили Алексей Дегтяренко </a:t>
            </a:r>
            <a:r>
              <a:rPr lang="ru-RU" dirty="0" smtClean="0"/>
              <a:t>и Егор маликов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998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Техническая часть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874671"/>
          </a:xfrm>
        </p:spPr>
        <p:txBody>
          <a:bodyPr/>
          <a:lstStyle/>
          <a:p>
            <a:r>
              <a:rPr lang="ru-RU" dirty="0" smtClean="0"/>
              <a:t>Игра написана на языке </a:t>
            </a:r>
            <a:r>
              <a:rPr lang="en-US" dirty="0" smtClean="0"/>
              <a:t>Python, </a:t>
            </a:r>
            <a:r>
              <a:rPr lang="ru-RU" dirty="0" smtClean="0"/>
              <a:t>использованы библиотека</a:t>
            </a:r>
            <a:r>
              <a:rPr lang="en-US" dirty="0" smtClean="0"/>
              <a:t> </a:t>
            </a:r>
            <a:r>
              <a:rPr lang="en-US" dirty="0" err="1" smtClean="0"/>
              <a:t>PyGame</a:t>
            </a:r>
            <a:r>
              <a:rPr lang="ru-RU" dirty="0" smtClean="0"/>
              <a:t> и встроенные в язык модули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, sys, </a:t>
            </a:r>
            <a:r>
              <a:rPr lang="en-US" dirty="0" smtClean="0"/>
              <a:t>random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Сама </a:t>
            </a:r>
            <a:r>
              <a:rPr lang="ru-RU" dirty="0" smtClean="0"/>
              <a:t>программа состоит из </a:t>
            </a:r>
            <a:r>
              <a:rPr lang="en-US" dirty="0" smtClean="0"/>
              <a:t>9</a:t>
            </a:r>
            <a:r>
              <a:rPr lang="ru-RU" dirty="0" smtClean="0"/>
              <a:t> файлов.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569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3126807"/>
            <a:ext cx="9122508" cy="3285742"/>
          </a:xfrm>
        </p:spPr>
        <p:txBody>
          <a:bodyPr/>
          <a:lstStyle/>
          <a:p>
            <a:r>
              <a:rPr lang="ru-RU" dirty="0" smtClean="0"/>
              <a:t>Игра представляет собой распутывание временных линий</a:t>
            </a:r>
            <a:r>
              <a:rPr lang="en-US" dirty="0" smtClean="0"/>
              <a:t>, </a:t>
            </a:r>
            <a:r>
              <a:rPr lang="ru-RU" dirty="0" smtClean="0"/>
              <a:t>и приведение их в порядок.</a:t>
            </a:r>
          </a:p>
          <a:p>
            <a:r>
              <a:rPr lang="ru-RU" dirty="0" smtClean="0"/>
              <a:t>Всего в игре 3 </a:t>
            </a:r>
            <a:r>
              <a:rPr lang="ru-RU" dirty="0" smtClean="0"/>
              <a:t>уровня, которые открываются последовательно и заставляют игрока распутать между собой всё больше точек.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751" y="759144"/>
            <a:ext cx="5195453" cy="27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7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Механика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609969"/>
            <a:ext cx="10615246" cy="2006926"/>
          </a:xfrm>
        </p:spPr>
        <p:txBody>
          <a:bodyPr/>
          <a:lstStyle/>
          <a:p>
            <a:r>
              <a:rPr lang="ru-RU" dirty="0" smtClean="0"/>
              <a:t>Каждый уровень состоит из некоторого количества точек, располагающихся алгоритмом в случайном порядке, и линий, соединяющих соседние точки между собой и создающих замкнутую фигуру. </a:t>
            </a:r>
          </a:p>
          <a:p>
            <a:r>
              <a:rPr lang="ru-RU" dirty="0" smtClean="0"/>
              <a:t>Если линия подсвечена красным – она пересекается с другой, не соседней линией.</a:t>
            </a:r>
          </a:p>
          <a:p>
            <a:r>
              <a:rPr lang="ru-RU" dirty="0" smtClean="0"/>
              <a:t>Для </a:t>
            </a:r>
            <a:r>
              <a:rPr lang="ru-RU" dirty="0" smtClean="0"/>
              <a:t>победы в уровне нужно распутать </a:t>
            </a:r>
            <a:r>
              <a:rPr lang="ru-RU" dirty="0" smtClean="0"/>
              <a:t>все линии(на уровне не должно остаться красных линий)</a:t>
            </a:r>
            <a:r>
              <a:rPr lang="en-US" dirty="0" smtClean="0"/>
              <a:t>. </a:t>
            </a:r>
            <a:endParaRPr lang="ru-RU" dirty="0" smtClean="0"/>
          </a:p>
          <a:p>
            <a:r>
              <a:rPr lang="ru-RU" dirty="0" smtClean="0"/>
              <a:t>Чтобы переместить линию, необходимо нажать на точку и начать перемещать её, удерживая ЛКМ.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5" y="3497575"/>
            <a:ext cx="5774733" cy="31270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868" y="3497575"/>
            <a:ext cx="5528285" cy="31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8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МУЗЫка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594990"/>
            <a:ext cx="9349154" cy="1062241"/>
          </a:xfrm>
        </p:spPr>
        <p:txBody>
          <a:bodyPr/>
          <a:lstStyle/>
          <a:p>
            <a:r>
              <a:rPr lang="ru-RU" dirty="0" smtClean="0"/>
              <a:t>Для </a:t>
            </a:r>
            <a:r>
              <a:rPr lang="ru-RU" dirty="0" smtClean="0"/>
              <a:t>музыкального сопрово</a:t>
            </a:r>
            <a:r>
              <a:rPr lang="ru-RU" dirty="0" smtClean="0"/>
              <a:t>ждения</a:t>
            </a:r>
            <a:r>
              <a:rPr lang="ru-RU" dirty="0" smtClean="0"/>
              <a:t> </a:t>
            </a:r>
            <a:r>
              <a:rPr lang="ru-RU" dirty="0" smtClean="0"/>
              <a:t>использованы </a:t>
            </a:r>
            <a:r>
              <a:rPr lang="ru-RU" dirty="0" smtClean="0"/>
              <a:t>работа </a:t>
            </a:r>
            <a:r>
              <a:rPr lang="en-US" dirty="0" smtClean="0"/>
              <a:t>Scott </a:t>
            </a:r>
            <a:r>
              <a:rPr lang="en-US" dirty="0" smtClean="0"/>
              <a:t>Buckley</a:t>
            </a:r>
            <a:r>
              <a:rPr lang="ru-RU" dirty="0" smtClean="0"/>
              <a:t> «</a:t>
            </a:r>
            <a:r>
              <a:rPr lang="en-US" dirty="0" smtClean="0"/>
              <a:t>Permafrost</a:t>
            </a:r>
            <a:r>
              <a:rPr lang="ru-RU" dirty="0" smtClean="0"/>
              <a:t>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420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81</TotalTime>
  <Words>158</Words>
  <Application>Microsoft Office PowerPoint</Application>
  <PresentationFormat>Широкоэкранный</PresentationFormat>
  <Paragraphs>16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Небеса</vt:lpstr>
      <vt:lpstr> </vt:lpstr>
      <vt:lpstr>Техническая часть</vt:lpstr>
      <vt:lpstr>Описание</vt:lpstr>
      <vt:lpstr>Механика игры</vt:lpstr>
      <vt:lpstr>МУЗЫка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</dc:title>
  <dc:creator>MIX PC</dc:creator>
  <cp:lastModifiedBy>GS-5</cp:lastModifiedBy>
  <cp:revision>9</cp:revision>
  <dcterms:created xsi:type="dcterms:W3CDTF">2024-02-25T15:36:01Z</dcterms:created>
  <dcterms:modified xsi:type="dcterms:W3CDTF">2024-02-26T14:16:31Z</dcterms:modified>
</cp:coreProperties>
</file>